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911" r:id="rId5"/>
  </p:sldMasterIdLst>
  <p:notesMasterIdLst>
    <p:notesMasterId r:id="rId29"/>
  </p:notesMasterIdLst>
  <p:sldIdLst>
    <p:sldId id="262" r:id="rId6"/>
    <p:sldId id="288" r:id="rId7"/>
    <p:sldId id="260" r:id="rId8"/>
    <p:sldId id="272" r:id="rId9"/>
    <p:sldId id="273" r:id="rId10"/>
    <p:sldId id="263" r:id="rId11"/>
    <p:sldId id="261" r:id="rId12"/>
    <p:sldId id="264" r:id="rId13"/>
    <p:sldId id="269" r:id="rId14"/>
    <p:sldId id="270" r:id="rId15"/>
    <p:sldId id="265" r:id="rId16"/>
    <p:sldId id="274" r:id="rId17"/>
    <p:sldId id="279" r:id="rId18"/>
    <p:sldId id="276" r:id="rId19"/>
    <p:sldId id="277" r:id="rId20"/>
    <p:sldId id="278" r:id="rId21"/>
    <p:sldId id="287" r:id="rId22"/>
    <p:sldId id="285" r:id="rId23"/>
    <p:sldId id="283" r:id="rId24"/>
    <p:sldId id="284" r:id="rId25"/>
    <p:sldId id="286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2"/>
            <p14:sldId id="288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7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81" d="100"/>
          <a:sy n="81" d="100"/>
        </p:scale>
        <p:origin x="29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24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8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8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78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2735-47DB-4FF4-880E-41CF6C0A0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6AA9-0623-4A75-9FDC-6FB8656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101-0CE3-4099-A7C5-827348A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87B8-D19F-4DAF-8DE4-5B81481B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1079-5E68-423C-8266-07324F97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5479-BE76-4337-93E8-571554B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C130-FAB8-48A5-BE97-40FD79E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38E8-A338-416E-9662-FD0DB35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ACE1-8D98-4E32-A1A7-6A69D65E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B580-2FC0-4D46-929D-C228B0CE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0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F09F-2311-4DCD-8A72-5723BE6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DDF-BD29-4237-8EE5-3F5BC45D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CB2D-41E9-493E-8001-20D0C8CF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3811-E30F-4383-B9F0-57F7A98E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6615-85C1-43C8-87B7-B52C3DFB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9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FA03-7E48-40C1-AB1C-79113BE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A10D-D58D-42E0-94F5-373949105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CB0C-3FCC-400E-A81E-DF568B06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EDE9-ED4E-4677-A3BA-1AFE165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71BA-659D-4130-AEC0-F78DF207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FFC0-B888-434D-BF2E-A39734A8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27DB-BF68-4230-AE9D-311A440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F7E5-0E77-4DD6-B207-EFD2E4F1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A493-7DA4-41B5-8E08-670FB29A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65C0-6A95-4994-9FCA-70306976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B9220-1DC9-40E3-97A6-6E531DCF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EB76F-119E-42DC-80C0-E8D636A0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281D-2BCF-4B04-AA26-9D2DC4B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8FC-48E0-4D07-A234-768261A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9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1B6-BF6B-48F5-8F4D-874B66C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E414-9D23-4F2F-9222-21E03ABA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CB995-FB77-4747-845D-725CCCE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4992-D239-4E35-83CC-AEB3F4C6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F10F5-9F18-4101-B4FC-0124915021C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1BBCFD-1FF0-4BCC-812A-F38E469DF7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B855EE-81D6-40E1-9D81-36AC98138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8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5DE1D-0482-4FB7-A24E-2C63E153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D221-3A9F-4CBA-9A11-6D75BB83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091C-55B0-4510-BB12-E632F7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1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654-F18C-49B4-B6D2-087C63AF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8BB8-9E94-4A31-989E-CA6C0FD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3B061-0CA6-4FCA-A8DF-9C0A0B8A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34A88-ADE6-412F-BBFA-B5A5C02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12599-C007-4561-85DC-4A5831F1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B251-4586-4B99-8DC5-966EACA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0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BF-2446-41C4-8284-E2172A2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504F-F0E6-43DD-ACDC-14705748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556D-A005-498E-BDD9-3AC52F1D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5CE3-AD9A-4619-82E5-53DA83D9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131F-D75C-4FDE-8F3F-136029F8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0A969-A455-4A28-8DBA-03A7BA0E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B6E-84BC-4912-B699-7A4F42E5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901F-89BD-4A23-B02B-CB73BB50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9138-7A97-4C12-980E-DF696E42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D7AF-A604-4446-AF7C-A0B2596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9E65-CE7E-4155-BE3C-521AF4F8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7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68C25-721C-4B05-B7E6-8967D5A52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FB2F9-8FD0-4650-866E-9126238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885F-83E3-45DD-B435-134D455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5A0E-AEF2-4E09-B231-F2942F74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28E6-DA19-405D-9F5B-2A04548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71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99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1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BFFE-51CB-4860-8B90-F8129ED5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0FE3-2F2D-40E3-8B33-680CA51E2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A3757-3B08-4847-B183-15ADF033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BDA6-761A-40EA-9DC9-58E47074D9C9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75724-7E9F-4C8A-95E8-19E49CA1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5689-1162-4227-A6F7-0D4A960D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C97E-46C5-4A02-8AAB-DA3AFBF9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hyperlink" Target="http://openclipart.org/detail/19337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49DB-4A9B-4EDA-965C-36297E0B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Integrations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9ED5-ED5C-4120-9233-E72B5E88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Door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1ACBB-8894-4C7C-8144-3A2D0B53D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8B4532AB-C3EB-4A1B-A5D2-FDE7BA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" y="141130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9869" y="5130746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14A52525-3559-4082-9D8C-0CE92517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A18C78-DA96-48D0-86F2-689FA648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Cortana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5DB1E-A976-495A-818F-A204BA5E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r>
              <a:rPr lang="en-US" dirty="0"/>
              <a:t>Cloud integrations</a:t>
            </a:r>
          </a:p>
          <a:p>
            <a:pPr lvl="1"/>
            <a:r>
              <a:rPr lang="en-US" dirty="0"/>
              <a:t>Alert when a door is open/closed</a:t>
            </a:r>
          </a:p>
          <a:p>
            <a:pPr lvl="1"/>
            <a:r>
              <a:rPr lang="en-US" dirty="0"/>
              <a:t>Control your device with Cortana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FEFC0-4542-4461-91CA-2BF968E3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 err="1"/>
              <a:t>System.Devices.Gpio</a:t>
            </a:r>
            <a:endParaRPr lang="en-US" sz="3600" dirty="0"/>
          </a:p>
          <a:p>
            <a:pPr lvl="1"/>
            <a:r>
              <a:rPr lang="en-US" sz="2000" dirty="0"/>
              <a:t>Prerelease, targeted for .NET Core 3.0</a:t>
            </a:r>
          </a:p>
          <a:p>
            <a:pPr lvl="2"/>
            <a:r>
              <a:rPr lang="en-US" sz="1800" dirty="0"/>
              <a:t>API surface is likely to change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here, but adds support for:</a:t>
            </a:r>
          </a:p>
          <a:p>
            <a:pPr lvl="2"/>
            <a:r>
              <a:rPr lang="en-US" sz="1800" dirty="0"/>
              <a:t>PWM</a:t>
            </a:r>
          </a:p>
          <a:p>
            <a:pPr lvl="2"/>
            <a:r>
              <a:rPr lang="en-US" sz="1800" dirty="0"/>
              <a:t>SPI</a:t>
            </a:r>
          </a:p>
          <a:p>
            <a:pPr lvl="2"/>
            <a:r>
              <a:rPr lang="en-US" sz="1800" dirty="0"/>
              <a:t>I2C</a:t>
            </a:r>
          </a:p>
          <a:p>
            <a:pPr lvl="1"/>
            <a:r>
              <a:rPr lang="en-US" sz="2000" dirty="0"/>
              <a:t>The team is looking for contributors! Visit: http://github.com/dotnet/corefxlab</a:t>
            </a:r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5543E-B144-4919-BEC2-257F303D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06" y="29785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" y="3542085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98" y="3699464"/>
            <a:ext cx="1054412" cy="8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BBD1-AD65-432C-B512-74B05E23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Building, Deployment, and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A58A-FD7D-4123-896A-B126AA277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5192-21CA-4B57-A1A6-D85F9AD8D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Hello World (LED)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F58B-7D95-47D4-864F-D01B462C5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1245976-3b4d-4794-a754-317688483df2"/>
    <ds:schemaRef ds:uri="http://schemas.microsoft.com/sharepoint/v3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7859</TotalTime>
  <Words>244</Words>
  <Application>Microsoft Office PowerPoint</Application>
  <PresentationFormat>Widescreen</PresentationFormat>
  <Paragraphs>83</Paragraphs>
  <Slides>23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Hello World (Motor)</vt:lpstr>
      <vt:lpstr>Reversible motor</vt:lpstr>
      <vt:lpstr>Demo: Motors</vt:lpstr>
      <vt:lpstr>Push Button</vt:lpstr>
      <vt:lpstr>Demo: Push Button</vt:lpstr>
      <vt:lpstr>Cloud Integrations What’s IoT without the Internet?</vt:lpstr>
      <vt:lpstr>Demo: Door Alerts</vt:lpstr>
      <vt:lpstr>Build status indicator light</vt:lpstr>
      <vt:lpstr>Demo: Build Status Indicator</vt:lpstr>
      <vt:lpstr>Cortana integration</vt:lpstr>
      <vt:lpstr>Cortana integration</vt:lpstr>
      <vt:lpstr>Demo: Cortana Integration</vt:lpstr>
      <vt:lpstr>What’s next?</vt:lpstr>
      <vt:lpstr>What to look at next</vt:lpstr>
      <vt:lpstr>Questions?</vt:lpstr>
      <vt:lpstr>Thank you!         @CamSoper       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55</cp:revision>
  <dcterms:created xsi:type="dcterms:W3CDTF">2018-01-09T22:22:16Z</dcterms:created>
  <dcterms:modified xsi:type="dcterms:W3CDTF">2019-01-10T04:47:34Z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